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617" autoAdjust="0"/>
  </p:normalViewPr>
  <p:slideViewPr>
    <p:cSldViewPr>
      <p:cViewPr varScale="1">
        <p:scale>
          <a:sx n="86" d="100"/>
          <a:sy n="86" d="100"/>
        </p:scale>
        <p:origin x="-109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B310A-12D6-4624-903C-0A765F22272B}" type="datetimeFigureOut">
              <a:rPr lang="en-US" smtClean="0"/>
              <a:t>5/6/2013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FDA3E11-7F93-4335-9A07-C899493999F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B310A-12D6-4624-903C-0A765F22272B}" type="datetimeFigureOut">
              <a:rPr lang="en-US" smtClean="0"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A3E11-7F93-4335-9A07-C899493999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B310A-12D6-4624-903C-0A765F22272B}" type="datetimeFigureOut">
              <a:rPr lang="en-US" smtClean="0"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A3E11-7F93-4335-9A07-C899493999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B310A-12D6-4624-903C-0A765F22272B}" type="datetimeFigureOut">
              <a:rPr lang="en-US" smtClean="0"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A3E11-7F93-4335-9A07-C899493999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B310A-12D6-4624-903C-0A765F22272B}" type="datetimeFigureOut">
              <a:rPr lang="en-US" smtClean="0"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A3E11-7F93-4335-9A07-C899493999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B310A-12D6-4624-903C-0A765F22272B}" type="datetimeFigureOut">
              <a:rPr lang="en-US" smtClean="0"/>
              <a:t>5/6/2013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A3E11-7F93-4335-9A07-C899493999F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B310A-12D6-4624-903C-0A765F22272B}" type="datetimeFigureOut">
              <a:rPr lang="en-US" smtClean="0"/>
              <a:t>5/6/2013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A3E11-7F93-4335-9A07-C899493999F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B310A-12D6-4624-903C-0A765F22272B}" type="datetimeFigureOut">
              <a:rPr lang="en-US" smtClean="0"/>
              <a:t>5/6/2013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A3E11-7F93-4335-9A07-C899493999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B310A-12D6-4624-903C-0A765F22272B}" type="datetimeFigureOut">
              <a:rPr lang="en-US" smtClean="0"/>
              <a:t>5/6/2013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A3E11-7F93-4335-9A07-C899493999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B310A-12D6-4624-903C-0A765F22272B}" type="datetimeFigureOut">
              <a:rPr lang="en-US" smtClean="0"/>
              <a:t>5/6/2013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A3E11-7F93-4335-9A07-C899493999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B310A-12D6-4624-903C-0A765F22272B}" type="datetimeFigureOut">
              <a:rPr lang="en-US" smtClean="0"/>
              <a:t>5/6/2013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A3E11-7F93-4335-9A07-C899493999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8DB310A-12D6-4624-903C-0A765F22272B}" type="datetimeFigureOut">
              <a:rPr lang="en-US" smtClean="0"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3FDA3E11-7F93-4335-9A07-C899493999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emf"/><Relationship Id="rId5" Type="http://schemas.openxmlformats.org/officeDocument/2006/relationships/image" Target="../media/image14.png"/><Relationship Id="rId4" Type="http://schemas.openxmlformats.org/officeDocument/2006/relationships/image" Target="../media/image1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emf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26.emf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5" Type="http://schemas.openxmlformats.org/officeDocument/2006/relationships/image" Target="../media/image24.emf"/><Relationship Id="rId4" Type="http://schemas.openxmlformats.org/officeDocument/2006/relationships/image" Target="../media/image23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856" y="1929495"/>
            <a:ext cx="8153401" cy="453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81000" y="228600"/>
            <a:ext cx="693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smtClean="0"/>
              <a:t>Lab 1: Resistor Values</a:t>
            </a:r>
            <a:endParaRPr lang="en-US" sz="3200" b="1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489856" y="813374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this lab, we took different resistors and measured them and then compared the results against the expected value based on color-coding.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8857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28600"/>
            <a:ext cx="891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smtClean="0"/>
              <a:t>Lab 8 (cont.) Time Constants 1K Resistor</a:t>
            </a:r>
            <a:endParaRPr lang="en-US" sz="3200" b="1" u="sng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3188" y="1981200"/>
            <a:ext cx="6368412" cy="4729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50" b="-6332"/>
          <a:stretch/>
        </p:blipFill>
        <p:spPr bwMode="auto">
          <a:xfrm>
            <a:off x="228600" y="3474720"/>
            <a:ext cx="2085975" cy="3017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51894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52400"/>
            <a:ext cx="883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smtClean="0"/>
              <a:t>Lab 8 (cont.) Time Constants 2.2K Resistor</a:t>
            </a:r>
            <a:endParaRPr lang="en-US" sz="3200" b="1" u="sng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3150" y="2209800"/>
            <a:ext cx="6724650" cy="454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68" b="-8568"/>
          <a:stretch/>
        </p:blipFill>
        <p:spPr bwMode="auto">
          <a:xfrm>
            <a:off x="152400" y="3383280"/>
            <a:ext cx="2085975" cy="3024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23444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228600"/>
            <a:ext cx="56814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 smtClean="0"/>
              <a:t>Lab 2: Resistors in Series Circuits</a:t>
            </a:r>
            <a:endParaRPr lang="en-US" sz="3200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813375"/>
            <a:ext cx="845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this lab, we compared measured values of RT, IT, VT, ER’s, VA, and/or VB to expected values.  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481477"/>
            <a:ext cx="3352800" cy="5147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503248"/>
            <a:ext cx="4068924" cy="51089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6157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99" y="2057400"/>
            <a:ext cx="3700657" cy="35852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28600" y="228600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smtClean="0"/>
              <a:t>Lab 3: Resistors in Parallel Circuits</a:t>
            </a:r>
            <a:endParaRPr lang="en-US" sz="3200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304800" y="813375"/>
            <a:ext cx="845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this lab, we compared Resistance and Current values to expected results. </a:t>
            </a:r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9256" y="2362200"/>
            <a:ext cx="5113901" cy="2741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2294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133600"/>
            <a:ext cx="2695575" cy="459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7089" y="2971800"/>
            <a:ext cx="6105242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28600" y="304800"/>
            <a:ext cx="853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smtClean="0"/>
              <a:t>Lab 4: Series/Parallel Resistor Circuits</a:t>
            </a:r>
            <a:endParaRPr lang="en-US" sz="3200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304800" y="889575"/>
            <a:ext cx="845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this lab, we compared measured values of R’s, V’s, and I’s to expected results.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741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52400"/>
            <a:ext cx="8839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smtClean="0"/>
              <a:t>Lab 5: Resistance, Voltage, </a:t>
            </a:r>
            <a:r>
              <a:rPr lang="en-US" sz="3200" b="1" u="sng" dirty="0" smtClean="0"/>
              <a:t>Currents: </a:t>
            </a:r>
            <a:r>
              <a:rPr lang="en-US" sz="3200" b="1" u="sng" dirty="0" smtClean="0"/>
              <a:t>2 Power Sources</a:t>
            </a:r>
            <a:endParaRPr lang="en-US" sz="3200" b="1" u="sng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76474"/>
            <a:ext cx="4191000" cy="3546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28600" y="1229618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this lab, we compared the measured values of resistance, voltage, and current to expected results. </a:t>
            </a:r>
            <a:endParaRPr lang="en-U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399" y="3124200"/>
            <a:ext cx="4655381" cy="24479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93502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52400"/>
            <a:ext cx="845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smtClean="0"/>
              <a:t>Lab 6: Parallel &amp; Series Caps 1K Resistance</a:t>
            </a:r>
            <a:endParaRPr lang="en-US" sz="3200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838200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this lab, we measured the Vin and VA based on frequency. We used capacitors with the values 1uF, .47uF, .1uF and a 1K resistor. 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4530"/>
            <a:ext cx="2209800" cy="5362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1" y="1484532"/>
            <a:ext cx="2514600" cy="15115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445758"/>
            <a:ext cx="1977501" cy="54013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5178522"/>
            <a:ext cx="2775856" cy="1668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340292"/>
            <a:ext cx="1709056" cy="1838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009258"/>
            <a:ext cx="2514601" cy="1283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1640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52400"/>
            <a:ext cx="899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smtClean="0"/>
              <a:t>Lab 7: Parallel &amp; Series Caps 2.2K Resistance</a:t>
            </a:r>
            <a:endParaRPr lang="en-US" sz="3200" b="1" u="sng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71" y="1514475"/>
            <a:ext cx="2264229" cy="534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514474"/>
            <a:ext cx="2209800" cy="534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514474"/>
            <a:ext cx="4584700" cy="275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28600" y="737175"/>
            <a:ext cx="868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this lab, we measured the Vin and VA based on frequency. We used capacitors with the values 1uF, .47uF, .1uF and a 2.2K resistor. </a:t>
            </a:r>
          </a:p>
        </p:txBody>
      </p:sp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4495800"/>
            <a:ext cx="4584700" cy="195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52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418"/>
            <a:ext cx="9144000" cy="858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368" y="609600"/>
            <a:ext cx="8742363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71" y="1828800"/>
            <a:ext cx="2514601" cy="479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6372" y="1828800"/>
            <a:ext cx="21717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1213" y="1828800"/>
            <a:ext cx="4310041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7933" y="4430486"/>
            <a:ext cx="3276600" cy="24449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01533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52400"/>
            <a:ext cx="845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smtClean="0"/>
              <a:t>Lab 8: Time Constants 1K &amp; 2.2K Resistors</a:t>
            </a:r>
            <a:endParaRPr lang="en-US" sz="3200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838200"/>
            <a:ext cx="769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this lab, we measured the time constant and compared the differences of using 1K and 2.2K resistors and Parallel and Series circuits.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766886"/>
            <a:ext cx="5028940" cy="227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010400" y="60198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Continued  next: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1300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203</TotalTime>
  <Words>276</Words>
  <Application>Microsoft Office PowerPoint</Application>
  <PresentationFormat>On-screen Show (4:3)</PresentationFormat>
  <Paragraphs>19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Executive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dmrogers0</dc:creator>
  <cp:lastModifiedBy>David M Rogers</cp:lastModifiedBy>
  <cp:revision>18</cp:revision>
  <dcterms:created xsi:type="dcterms:W3CDTF">2013-05-05T01:05:45Z</dcterms:created>
  <dcterms:modified xsi:type="dcterms:W3CDTF">2013-05-06T14:30:47Z</dcterms:modified>
</cp:coreProperties>
</file>